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3"/>
  </p:notesMasterIdLst>
  <p:sldIdLst>
    <p:sldId id="290" r:id="rId2"/>
  </p:sldIdLst>
  <p:sldSz cx="21031200" cy="28346400"/>
  <p:notesSz cx="7053263" cy="9309100"/>
  <p:defaultTextStyle>
    <a:defPPr>
      <a:defRPr lang="en-US"/>
    </a:defPPr>
    <a:lvl1pPr marL="0" algn="l" defTabSz="2821564" rtl="0" eaLnBrk="1" latinLnBrk="0" hangingPunct="1">
      <a:defRPr sz="5600" kern="1200">
        <a:solidFill>
          <a:schemeClr val="tx1"/>
        </a:solidFill>
        <a:latin typeface="+mn-lt"/>
        <a:ea typeface="+mn-ea"/>
        <a:cs typeface="+mn-cs"/>
      </a:defRPr>
    </a:lvl1pPr>
    <a:lvl2pPr marL="1410782" algn="l" defTabSz="2821564" rtl="0" eaLnBrk="1" latinLnBrk="0" hangingPunct="1">
      <a:defRPr sz="5600" kern="1200">
        <a:solidFill>
          <a:schemeClr val="tx1"/>
        </a:solidFill>
        <a:latin typeface="+mn-lt"/>
        <a:ea typeface="+mn-ea"/>
        <a:cs typeface="+mn-cs"/>
      </a:defRPr>
    </a:lvl2pPr>
    <a:lvl3pPr marL="2821564" algn="l" defTabSz="2821564" rtl="0" eaLnBrk="1" latinLnBrk="0" hangingPunct="1">
      <a:defRPr sz="5600" kern="1200">
        <a:solidFill>
          <a:schemeClr val="tx1"/>
        </a:solidFill>
        <a:latin typeface="+mn-lt"/>
        <a:ea typeface="+mn-ea"/>
        <a:cs typeface="+mn-cs"/>
      </a:defRPr>
    </a:lvl3pPr>
    <a:lvl4pPr marL="4232346" algn="l" defTabSz="2821564" rtl="0" eaLnBrk="1" latinLnBrk="0" hangingPunct="1">
      <a:defRPr sz="5600" kern="1200">
        <a:solidFill>
          <a:schemeClr val="tx1"/>
        </a:solidFill>
        <a:latin typeface="+mn-lt"/>
        <a:ea typeface="+mn-ea"/>
        <a:cs typeface="+mn-cs"/>
      </a:defRPr>
    </a:lvl4pPr>
    <a:lvl5pPr marL="5643128" algn="l" defTabSz="2821564" rtl="0" eaLnBrk="1" latinLnBrk="0" hangingPunct="1">
      <a:defRPr sz="5600" kern="1200">
        <a:solidFill>
          <a:schemeClr val="tx1"/>
        </a:solidFill>
        <a:latin typeface="+mn-lt"/>
        <a:ea typeface="+mn-ea"/>
        <a:cs typeface="+mn-cs"/>
      </a:defRPr>
    </a:lvl5pPr>
    <a:lvl6pPr marL="7053910" algn="l" defTabSz="2821564" rtl="0" eaLnBrk="1" latinLnBrk="0" hangingPunct="1">
      <a:defRPr sz="5600" kern="1200">
        <a:solidFill>
          <a:schemeClr val="tx1"/>
        </a:solidFill>
        <a:latin typeface="+mn-lt"/>
        <a:ea typeface="+mn-ea"/>
        <a:cs typeface="+mn-cs"/>
      </a:defRPr>
    </a:lvl6pPr>
    <a:lvl7pPr marL="8464692" algn="l" defTabSz="2821564" rtl="0" eaLnBrk="1" latinLnBrk="0" hangingPunct="1">
      <a:defRPr sz="5600" kern="1200">
        <a:solidFill>
          <a:schemeClr val="tx1"/>
        </a:solidFill>
        <a:latin typeface="+mn-lt"/>
        <a:ea typeface="+mn-ea"/>
        <a:cs typeface="+mn-cs"/>
      </a:defRPr>
    </a:lvl7pPr>
    <a:lvl8pPr marL="9875474" algn="l" defTabSz="2821564" rtl="0" eaLnBrk="1" latinLnBrk="0" hangingPunct="1">
      <a:defRPr sz="5600" kern="1200">
        <a:solidFill>
          <a:schemeClr val="tx1"/>
        </a:solidFill>
        <a:latin typeface="+mn-lt"/>
        <a:ea typeface="+mn-ea"/>
        <a:cs typeface="+mn-cs"/>
      </a:defRPr>
    </a:lvl8pPr>
    <a:lvl9pPr marL="11286256" algn="l" defTabSz="2821564" rtl="0" eaLnBrk="1" latinLnBrk="0" hangingPunct="1">
      <a:defRPr sz="5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28">
          <p15:clr>
            <a:srgbClr val="A4A3A4"/>
          </p15:clr>
        </p15:guide>
        <p15:guide id="2" pos="66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34" autoAdjust="0"/>
  </p:normalViewPr>
  <p:slideViewPr>
    <p:cSldViewPr>
      <p:cViewPr>
        <p:scale>
          <a:sx n="23" d="100"/>
          <a:sy n="23" d="100"/>
        </p:scale>
        <p:origin x="1805" y="24"/>
      </p:cViewPr>
      <p:guideLst>
        <p:guide orient="horz" pos="8928"/>
        <p:guide pos="66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E0132C-F1C9-4570-B9F0-1349BAB36DB2}" type="doc">
      <dgm:prSet loTypeId="urn:microsoft.com/office/officeart/2005/8/layout/pList1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3F8E5AE-F81D-403E-A137-C5106EBAFB97}">
      <dgm:prSet/>
      <dgm:spPr/>
      <dgm:t>
        <a:bodyPr/>
        <a:lstStyle/>
        <a:p>
          <a:r>
            <a:rPr lang="en-US" dirty="0"/>
            <a:t>Gimbal BLDC Motors</a:t>
          </a:r>
        </a:p>
      </dgm:t>
    </dgm:pt>
    <dgm:pt modelId="{66934B7C-F28D-4465-B366-74EDDDC7EC3F}" type="parTrans" cxnId="{1478ACBA-9862-46AD-BD81-5958360B7EA0}">
      <dgm:prSet/>
      <dgm:spPr/>
      <dgm:t>
        <a:bodyPr/>
        <a:lstStyle/>
        <a:p>
          <a:endParaRPr lang="en-US"/>
        </a:p>
      </dgm:t>
    </dgm:pt>
    <dgm:pt modelId="{1EB2FBAC-3252-4395-B315-01E126E44821}" type="sibTrans" cxnId="{1478ACBA-9862-46AD-BD81-5958360B7EA0}">
      <dgm:prSet/>
      <dgm:spPr/>
      <dgm:t>
        <a:bodyPr/>
        <a:lstStyle/>
        <a:p>
          <a:endParaRPr lang="en-US"/>
        </a:p>
      </dgm:t>
    </dgm:pt>
    <dgm:pt modelId="{8C8E67EC-5A58-4A18-B01D-F2C644F87B45}">
      <dgm:prSet/>
      <dgm:spPr/>
      <dgm:t>
        <a:bodyPr/>
        <a:lstStyle/>
        <a:p>
          <a:r>
            <a:rPr lang="en-US" dirty="0"/>
            <a:t>Position Sensor</a:t>
          </a:r>
        </a:p>
      </dgm:t>
    </dgm:pt>
    <dgm:pt modelId="{C863A029-3BF8-4F7E-AE6A-DFC7FF3CD05A}" type="parTrans" cxnId="{B5D0B400-EBD8-41B9-BB9E-FB08467046BA}">
      <dgm:prSet/>
      <dgm:spPr/>
      <dgm:t>
        <a:bodyPr/>
        <a:lstStyle/>
        <a:p>
          <a:endParaRPr lang="en-US"/>
        </a:p>
      </dgm:t>
    </dgm:pt>
    <dgm:pt modelId="{CA8DB18A-D2EC-4BAD-9983-0014F089F4AE}" type="sibTrans" cxnId="{B5D0B400-EBD8-41B9-BB9E-FB08467046BA}">
      <dgm:prSet/>
      <dgm:spPr/>
      <dgm:t>
        <a:bodyPr/>
        <a:lstStyle/>
        <a:p>
          <a:endParaRPr lang="en-US"/>
        </a:p>
      </dgm:t>
    </dgm:pt>
    <dgm:pt modelId="{8BF90147-B2C0-4CDA-A1B3-AB4BF43F8B0B}">
      <dgm:prSet/>
      <dgm:spPr/>
      <dgm:t>
        <a:bodyPr/>
        <a:lstStyle/>
        <a:p>
          <a:r>
            <a:rPr lang="en-US" dirty="0"/>
            <a:t>Slip Rings</a:t>
          </a:r>
        </a:p>
      </dgm:t>
    </dgm:pt>
    <dgm:pt modelId="{1A83D7DB-7356-4AE3-AF03-55F35FE7C74E}" type="parTrans" cxnId="{B623CD79-C8D5-4FC5-A163-7BC8823CD712}">
      <dgm:prSet/>
      <dgm:spPr/>
      <dgm:t>
        <a:bodyPr/>
        <a:lstStyle/>
        <a:p>
          <a:endParaRPr lang="en-US"/>
        </a:p>
      </dgm:t>
    </dgm:pt>
    <dgm:pt modelId="{3D68F054-301A-4D5C-8223-BB8B66D5FCB3}" type="sibTrans" cxnId="{B623CD79-C8D5-4FC5-A163-7BC8823CD712}">
      <dgm:prSet/>
      <dgm:spPr/>
      <dgm:t>
        <a:bodyPr/>
        <a:lstStyle/>
        <a:p>
          <a:endParaRPr lang="en-US"/>
        </a:p>
      </dgm:t>
    </dgm:pt>
    <dgm:pt modelId="{28C36FE7-EFCE-45AD-A89B-DE9E878427C8}">
      <dgm:prSet/>
      <dgm:spPr/>
      <dgm:t>
        <a:bodyPr/>
        <a:lstStyle/>
        <a:p>
          <a:r>
            <a:rPr lang="en-US" dirty="0"/>
            <a:t>Motor Drivers</a:t>
          </a:r>
        </a:p>
      </dgm:t>
    </dgm:pt>
    <dgm:pt modelId="{27040033-EDA2-41A9-9D2E-BC3C0CEEB29E}" type="parTrans" cxnId="{58B46997-3E92-4FB5-AC95-1EFE68109AB6}">
      <dgm:prSet/>
      <dgm:spPr/>
      <dgm:t>
        <a:bodyPr/>
        <a:lstStyle/>
        <a:p>
          <a:endParaRPr lang="en-US"/>
        </a:p>
      </dgm:t>
    </dgm:pt>
    <dgm:pt modelId="{75C37165-22F2-4996-B13E-CDECD5704E2F}" type="sibTrans" cxnId="{58B46997-3E92-4FB5-AC95-1EFE68109AB6}">
      <dgm:prSet/>
      <dgm:spPr/>
      <dgm:t>
        <a:bodyPr/>
        <a:lstStyle/>
        <a:p>
          <a:endParaRPr lang="en-US"/>
        </a:p>
      </dgm:t>
    </dgm:pt>
    <dgm:pt modelId="{A0B05AFB-E1F8-425D-9FC5-7738609AA149}" type="pres">
      <dgm:prSet presAssocID="{ADE0132C-F1C9-4570-B9F0-1349BAB36DB2}" presName="Name0" presStyleCnt="0">
        <dgm:presLayoutVars>
          <dgm:dir/>
          <dgm:resizeHandles val="exact"/>
        </dgm:presLayoutVars>
      </dgm:prSet>
      <dgm:spPr/>
    </dgm:pt>
    <dgm:pt modelId="{AACB60B6-3ECC-4657-9848-8EF63B9FAA1E}" type="pres">
      <dgm:prSet presAssocID="{B3F8E5AE-F81D-403E-A137-C5106EBAFB97}" presName="compNode" presStyleCnt="0"/>
      <dgm:spPr/>
    </dgm:pt>
    <dgm:pt modelId="{B8242D1E-2662-41A6-831A-398C9226B2AE}" type="pres">
      <dgm:prSet presAssocID="{B3F8E5AE-F81D-403E-A137-C5106EBAFB97}" presName="pictRect" presStyleLbl="node1" presStyleIdx="0" presStyleCnt="4" custScaleX="110272" custScaleY="101345" custLinFactNeighborX="-41371" custLinFactNeighborY="10358"/>
      <dgm:spPr>
        <a:blipFill rotWithShape="1">
          <a:blip xmlns:r="http://schemas.openxmlformats.org/officeDocument/2006/relationships" r:embed="rId1"/>
          <a:srcRect/>
          <a:stretch>
            <a:fillRect t="-22000" b="-22000"/>
          </a:stretch>
        </a:blipFill>
      </dgm:spPr>
    </dgm:pt>
    <dgm:pt modelId="{1AAAE265-18C4-40DB-9669-11D3D1B6912A}" type="pres">
      <dgm:prSet presAssocID="{B3F8E5AE-F81D-403E-A137-C5106EBAFB97}" presName="textRect" presStyleLbl="revTx" presStyleIdx="0" presStyleCnt="4" custScaleX="155341" custLinFactNeighborX="66360" custLinFactNeighborY="15996">
        <dgm:presLayoutVars>
          <dgm:bulletEnabled val="1"/>
        </dgm:presLayoutVars>
      </dgm:prSet>
      <dgm:spPr/>
    </dgm:pt>
    <dgm:pt modelId="{CC9E6954-C486-48D8-AE2C-283113022BED}" type="pres">
      <dgm:prSet presAssocID="{1EB2FBAC-3252-4395-B315-01E126E44821}" presName="sibTrans" presStyleLbl="sibTrans2D1" presStyleIdx="0" presStyleCnt="0"/>
      <dgm:spPr/>
    </dgm:pt>
    <dgm:pt modelId="{52C0B409-CE48-40D7-9D31-34EA680808FD}" type="pres">
      <dgm:prSet presAssocID="{8C8E67EC-5A58-4A18-B01D-F2C644F87B45}" presName="compNode" presStyleCnt="0"/>
      <dgm:spPr/>
    </dgm:pt>
    <dgm:pt modelId="{9FA9247B-7437-4894-ABFF-2128CE220F2E}" type="pres">
      <dgm:prSet presAssocID="{8C8E67EC-5A58-4A18-B01D-F2C644F87B45}" presName="pictRect" presStyleLbl="node1" presStyleIdx="1" presStyleCnt="4" custLinFactY="57326" custLinFactNeighborX="-76433" custLinFactNeighborY="100000"/>
      <dgm:spPr>
        <a:blipFill rotWithShape="1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F07BCB48-43B7-4485-8BAD-D93B0B528485}" type="pres">
      <dgm:prSet presAssocID="{8C8E67EC-5A58-4A18-B01D-F2C644F87B45}" presName="textRect" presStyleLbl="revTx" presStyleIdx="1" presStyleCnt="4" custLinFactY="100000" custLinFactNeighborX="-68916" custLinFactNeighborY="191788">
        <dgm:presLayoutVars>
          <dgm:bulletEnabled val="1"/>
        </dgm:presLayoutVars>
      </dgm:prSet>
      <dgm:spPr/>
    </dgm:pt>
    <dgm:pt modelId="{891DF395-0D16-4358-93F5-F8C60E124E37}" type="pres">
      <dgm:prSet presAssocID="{CA8DB18A-D2EC-4BAD-9983-0014F089F4AE}" presName="sibTrans" presStyleLbl="sibTrans2D1" presStyleIdx="0" presStyleCnt="0"/>
      <dgm:spPr/>
    </dgm:pt>
    <dgm:pt modelId="{D1651049-ED56-473B-8262-2F44D59DD705}" type="pres">
      <dgm:prSet presAssocID="{8BF90147-B2C0-4CDA-A1B3-AB4BF43F8B0B}" presName="compNode" presStyleCnt="0"/>
      <dgm:spPr/>
    </dgm:pt>
    <dgm:pt modelId="{4E70C713-9E67-4B65-A122-153BFBB3DA2D}" type="pres">
      <dgm:prSet presAssocID="{8BF90147-B2C0-4CDA-A1B3-AB4BF43F8B0B}" presName="pictRect" presStyleLbl="node1" presStyleIdx="2" presStyleCnt="4" custLinFactX="69404" custLinFactNeighborX="100000" custLinFactNeighborY="-5043"/>
      <dgm:spPr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CC159FB3-01B2-4754-8055-5C290C18C128}" type="pres">
      <dgm:prSet presAssocID="{8BF90147-B2C0-4CDA-A1B3-AB4BF43F8B0B}" presName="textRect" presStyleLbl="revTx" presStyleIdx="2" presStyleCnt="4" custLinFactX="59703" custLinFactNeighborX="100000" custLinFactNeighborY="-21505">
        <dgm:presLayoutVars>
          <dgm:bulletEnabled val="1"/>
        </dgm:presLayoutVars>
      </dgm:prSet>
      <dgm:spPr/>
    </dgm:pt>
    <dgm:pt modelId="{8FAC2FE0-7AA8-4C9B-9F3E-2CAFBC1795DA}" type="pres">
      <dgm:prSet presAssocID="{3D68F054-301A-4D5C-8223-BB8B66D5FCB3}" presName="sibTrans" presStyleLbl="sibTrans2D1" presStyleIdx="0" presStyleCnt="0"/>
      <dgm:spPr/>
    </dgm:pt>
    <dgm:pt modelId="{57D0D21F-3DE7-457B-94DB-2987E292AB7E}" type="pres">
      <dgm:prSet presAssocID="{28C36FE7-EFCE-45AD-A89B-DE9E878427C8}" presName="compNode" presStyleCnt="0"/>
      <dgm:spPr/>
    </dgm:pt>
    <dgm:pt modelId="{87766055-2460-4038-A6D3-CDDB4B3BB670}" type="pres">
      <dgm:prSet presAssocID="{28C36FE7-EFCE-45AD-A89B-DE9E878427C8}" presName="pictRect" presStyleLbl="node1" presStyleIdx="3" presStyleCnt="4" custLinFactX="-53774" custLinFactNeighborX="-100000" custLinFactNeighborY="-9968"/>
      <dgm:spPr>
        <a:blipFill rotWithShape="1">
          <a:blip xmlns:r="http://schemas.openxmlformats.org/officeDocument/2006/relationships" r:embed="rId4"/>
          <a:srcRect/>
          <a:stretch>
            <a:fillRect t="-10000" b="-10000"/>
          </a:stretch>
        </a:blipFill>
      </dgm:spPr>
    </dgm:pt>
    <dgm:pt modelId="{A5B7609F-33A7-4D66-B3E9-7F12B69A89B9}" type="pres">
      <dgm:prSet presAssocID="{28C36FE7-EFCE-45AD-A89B-DE9E878427C8}" presName="textRect" presStyleLbl="revTx" presStyleIdx="3" presStyleCnt="4" custLinFactX="-53774" custLinFactNeighborX="-100000" custLinFactNeighborY="-21505">
        <dgm:presLayoutVars>
          <dgm:bulletEnabled val="1"/>
        </dgm:presLayoutVars>
      </dgm:prSet>
      <dgm:spPr/>
    </dgm:pt>
  </dgm:ptLst>
  <dgm:cxnLst>
    <dgm:cxn modelId="{B5D0B400-EBD8-41B9-BB9E-FB08467046BA}" srcId="{ADE0132C-F1C9-4570-B9F0-1349BAB36DB2}" destId="{8C8E67EC-5A58-4A18-B01D-F2C644F87B45}" srcOrd="1" destOrd="0" parTransId="{C863A029-3BF8-4F7E-AE6A-DFC7FF3CD05A}" sibTransId="{CA8DB18A-D2EC-4BAD-9983-0014F089F4AE}"/>
    <dgm:cxn modelId="{C052DA2B-7F4E-44C5-903F-27BEAE49426E}" type="presOf" srcId="{CA8DB18A-D2EC-4BAD-9983-0014F089F4AE}" destId="{891DF395-0D16-4358-93F5-F8C60E124E37}" srcOrd="0" destOrd="0" presId="urn:microsoft.com/office/officeart/2005/8/layout/pList1"/>
    <dgm:cxn modelId="{CD47582D-985F-481D-A3A6-FD0B1739E570}" type="presOf" srcId="{28C36FE7-EFCE-45AD-A89B-DE9E878427C8}" destId="{A5B7609F-33A7-4D66-B3E9-7F12B69A89B9}" srcOrd="0" destOrd="0" presId="urn:microsoft.com/office/officeart/2005/8/layout/pList1"/>
    <dgm:cxn modelId="{D756E840-1818-4C25-8E63-0BCF56CC8A47}" type="presOf" srcId="{8BF90147-B2C0-4CDA-A1B3-AB4BF43F8B0B}" destId="{CC159FB3-01B2-4754-8055-5C290C18C128}" srcOrd="0" destOrd="0" presId="urn:microsoft.com/office/officeart/2005/8/layout/pList1"/>
    <dgm:cxn modelId="{BD91BF6F-0D70-458B-A313-CA26CC0546AD}" type="presOf" srcId="{8C8E67EC-5A58-4A18-B01D-F2C644F87B45}" destId="{F07BCB48-43B7-4485-8BAD-D93B0B528485}" srcOrd="0" destOrd="0" presId="urn:microsoft.com/office/officeart/2005/8/layout/pList1"/>
    <dgm:cxn modelId="{9ED53979-1B65-4F71-9156-6D119F9D1998}" type="presOf" srcId="{ADE0132C-F1C9-4570-B9F0-1349BAB36DB2}" destId="{A0B05AFB-E1F8-425D-9FC5-7738609AA149}" srcOrd="0" destOrd="0" presId="urn:microsoft.com/office/officeart/2005/8/layout/pList1"/>
    <dgm:cxn modelId="{B623CD79-C8D5-4FC5-A163-7BC8823CD712}" srcId="{ADE0132C-F1C9-4570-B9F0-1349BAB36DB2}" destId="{8BF90147-B2C0-4CDA-A1B3-AB4BF43F8B0B}" srcOrd="2" destOrd="0" parTransId="{1A83D7DB-7356-4AE3-AF03-55F35FE7C74E}" sibTransId="{3D68F054-301A-4D5C-8223-BB8B66D5FCB3}"/>
    <dgm:cxn modelId="{711A137E-AADB-4D7D-A745-C489F9B0F216}" type="presOf" srcId="{B3F8E5AE-F81D-403E-A137-C5106EBAFB97}" destId="{1AAAE265-18C4-40DB-9669-11D3D1B6912A}" srcOrd="0" destOrd="0" presId="urn:microsoft.com/office/officeart/2005/8/layout/pList1"/>
    <dgm:cxn modelId="{58B46997-3E92-4FB5-AC95-1EFE68109AB6}" srcId="{ADE0132C-F1C9-4570-B9F0-1349BAB36DB2}" destId="{28C36FE7-EFCE-45AD-A89B-DE9E878427C8}" srcOrd="3" destOrd="0" parTransId="{27040033-EDA2-41A9-9D2E-BC3C0CEEB29E}" sibTransId="{75C37165-22F2-4996-B13E-CDECD5704E2F}"/>
    <dgm:cxn modelId="{1478ACBA-9862-46AD-BD81-5958360B7EA0}" srcId="{ADE0132C-F1C9-4570-B9F0-1349BAB36DB2}" destId="{B3F8E5AE-F81D-403E-A137-C5106EBAFB97}" srcOrd="0" destOrd="0" parTransId="{66934B7C-F28D-4465-B366-74EDDDC7EC3F}" sibTransId="{1EB2FBAC-3252-4395-B315-01E126E44821}"/>
    <dgm:cxn modelId="{F400CECA-FD01-457A-AE58-E5F22393182C}" type="presOf" srcId="{1EB2FBAC-3252-4395-B315-01E126E44821}" destId="{CC9E6954-C486-48D8-AE2C-283113022BED}" srcOrd="0" destOrd="0" presId="urn:microsoft.com/office/officeart/2005/8/layout/pList1"/>
    <dgm:cxn modelId="{0771D2E3-003E-498D-BCCB-5B5FBBF718BD}" type="presOf" srcId="{3D68F054-301A-4D5C-8223-BB8B66D5FCB3}" destId="{8FAC2FE0-7AA8-4C9B-9F3E-2CAFBC1795DA}" srcOrd="0" destOrd="0" presId="urn:microsoft.com/office/officeart/2005/8/layout/pList1"/>
    <dgm:cxn modelId="{DDC9F7D7-FC55-4D71-AA2B-E04AC01273BD}" type="presParOf" srcId="{A0B05AFB-E1F8-425D-9FC5-7738609AA149}" destId="{AACB60B6-3ECC-4657-9848-8EF63B9FAA1E}" srcOrd="0" destOrd="0" presId="urn:microsoft.com/office/officeart/2005/8/layout/pList1"/>
    <dgm:cxn modelId="{F4E8A6AD-58A5-4997-8C72-98F6750C6E43}" type="presParOf" srcId="{AACB60B6-3ECC-4657-9848-8EF63B9FAA1E}" destId="{B8242D1E-2662-41A6-831A-398C9226B2AE}" srcOrd="0" destOrd="0" presId="urn:microsoft.com/office/officeart/2005/8/layout/pList1"/>
    <dgm:cxn modelId="{0DF693F9-78F6-4479-A671-C68F6AFDC94D}" type="presParOf" srcId="{AACB60B6-3ECC-4657-9848-8EF63B9FAA1E}" destId="{1AAAE265-18C4-40DB-9669-11D3D1B6912A}" srcOrd="1" destOrd="0" presId="urn:microsoft.com/office/officeart/2005/8/layout/pList1"/>
    <dgm:cxn modelId="{AD5DDFE2-5526-42AF-B967-1B968814CBCC}" type="presParOf" srcId="{A0B05AFB-E1F8-425D-9FC5-7738609AA149}" destId="{CC9E6954-C486-48D8-AE2C-283113022BED}" srcOrd="1" destOrd="0" presId="urn:microsoft.com/office/officeart/2005/8/layout/pList1"/>
    <dgm:cxn modelId="{2B51B815-6487-41C3-BFBC-B9F448E4BAFB}" type="presParOf" srcId="{A0B05AFB-E1F8-425D-9FC5-7738609AA149}" destId="{52C0B409-CE48-40D7-9D31-34EA680808FD}" srcOrd="2" destOrd="0" presId="urn:microsoft.com/office/officeart/2005/8/layout/pList1"/>
    <dgm:cxn modelId="{3D16F479-7D29-42B1-BECC-7847DAC51DAF}" type="presParOf" srcId="{52C0B409-CE48-40D7-9D31-34EA680808FD}" destId="{9FA9247B-7437-4894-ABFF-2128CE220F2E}" srcOrd="0" destOrd="0" presId="urn:microsoft.com/office/officeart/2005/8/layout/pList1"/>
    <dgm:cxn modelId="{60DB68E3-775F-4EDB-9452-4DAACE0B3520}" type="presParOf" srcId="{52C0B409-CE48-40D7-9D31-34EA680808FD}" destId="{F07BCB48-43B7-4485-8BAD-D93B0B528485}" srcOrd="1" destOrd="0" presId="urn:microsoft.com/office/officeart/2005/8/layout/pList1"/>
    <dgm:cxn modelId="{67DDBCAD-F9A3-4C5D-B560-706243741513}" type="presParOf" srcId="{A0B05AFB-E1F8-425D-9FC5-7738609AA149}" destId="{891DF395-0D16-4358-93F5-F8C60E124E37}" srcOrd="3" destOrd="0" presId="urn:microsoft.com/office/officeart/2005/8/layout/pList1"/>
    <dgm:cxn modelId="{9B3A5AD0-396D-465B-B258-CD8A4C9BD473}" type="presParOf" srcId="{A0B05AFB-E1F8-425D-9FC5-7738609AA149}" destId="{D1651049-ED56-473B-8262-2F44D59DD705}" srcOrd="4" destOrd="0" presId="urn:microsoft.com/office/officeart/2005/8/layout/pList1"/>
    <dgm:cxn modelId="{381E688D-604A-4BD5-BCA8-15618547BAFD}" type="presParOf" srcId="{D1651049-ED56-473B-8262-2F44D59DD705}" destId="{4E70C713-9E67-4B65-A122-153BFBB3DA2D}" srcOrd="0" destOrd="0" presId="urn:microsoft.com/office/officeart/2005/8/layout/pList1"/>
    <dgm:cxn modelId="{DF520453-7E97-4F62-B17A-13EE0E87DB85}" type="presParOf" srcId="{D1651049-ED56-473B-8262-2F44D59DD705}" destId="{CC159FB3-01B2-4754-8055-5C290C18C128}" srcOrd="1" destOrd="0" presId="urn:microsoft.com/office/officeart/2005/8/layout/pList1"/>
    <dgm:cxn modelId="{C44864BC-C15F-4140-8F34-CC9440491897}" type="presParOf" srcId="{A0B05AFB-E1F8-425D-9FC5-7738609AA149}" destId="{8FAC2FE0-7AA8-4C9B-9F3E-2CAFBC1795DA}" srcOrd="5" destOrd="0" presId="urn:microsoft.com/office/officeart/2005/8/layout/pList1"/>
    <dgm:cxn modelId="{3844AB14-E8E0-4790-A2B1-E4E4DA8AFF06}" type="presParOf" srcId="{A0B05AFB-E1F8-425D-9FC5-7738609AA149}" destId="{57D0D21F-3DE7-457B-94DB-2987E292AB7E}" srcOrd="6" destOrd="0" presId="urn:microsoft.com/office/officeart/2005/8/layout/pList1"/>
    <dgm:cxn modelId="{369CD3F1-E64E-4933-9762-F6D90544B2F6}" type="presParOf" srcId="{57D0D21F-3DE7-457B-94DB-2987E292AB7E}" destId="{87766055-2460-4038-A6D3-CDDB4B3BB670}" srcOrd="0" destOrd="0" presId="urn:microsoft.com/office/officeart/2005/8/layout/pList1"/>
    <dgm:cxn modelId="{3054976B-E798-4EDF-B95F-17135BEB0055}" type="presParOf" srcId="{57D0D21F-3DE7-457B-94DB-2987E292AB7E}" destId="{A5B7609F-33A7-4D66-B3E9-7F12B69A89B9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242D1E-2662-41A6-831A-398C9226B2AE}">
      <dsp:nvSpPr>
        <dsp:cNvPr id="0" name=""/>
        <dsp:cNvSpPr/>
      </dsp:nvSpPr>
      <dsp:spPr>
        <a:xfrm>
          <a:off x="56219" y="219950"/>
          <a:ext cx="3353343" cy="2123412"/>
        </a:xfrm>
        <a:prstGeom prst="roundRect">
          <a:avLst/>
        </a:prstGeom>
        <a:blipFill rotWithShape="1">
          <a:blip xmlns:r="http://schemas.openxmlformats.org/officeDocument/2006/relationships" r:embed="rId1"/>
          <a:srcRect/>
          <a:stretch>
            <a:fillRect t="-22000" b="-2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AAE265-18C4-40DB-9669-11D3D1B6912A}">
      <dsp:nvSpPr>
        <dsp:cNvPr id="0" name=""/>
        <dsp:cNvSpPr/>
      </dsp:nvSpPr>
      <dsp:spPr>
        <a:xfrm>
          <a:off x="2647023" y="2292715"/>
          <a:ext cx="4723880" cy="1128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Gimbal BLDC Motors</a:t>
          </a:r>
        </a:p>
      </dsp:txBody>
      <dsp:txXfrm>
        <a:off x="2647023" y="2292715"/>
        <a:ext cx="4723880" cy="1128201"/>
      </dsp:txXfrm>
    </dsp:sp>
    <dsp:sp modelId="{9FA9247B-7437-4894-ABFF-2128CE220F2E}">
      <dsp:nvSpPr>
        <dsp:cNvPr id="0" name=""/>
        <dsp:cNvSpPr/>
      </dsp:nvSpPr>
      <dsp:spPr>
        <a:xfrm>
          <a:off x="3332830" y="3306316"/>
          <a:ext cx="3040974" cy="2095231"/>
        </a:xfrm>
        <a:prstGeom prst="roundRect">
          <a:avLst/>
        </a:prstGeom>
        <a:blipFill rotWithShape="1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7BCB48-43B7-4485-8BAD-D93B0B528485}">
      <dsp:nvSpPr>
        <dsp:cNvPr id="0" name=""/>
        <dsp:cNvSpPr/>
      </dsp:nvSpPr>
      <dsp:spPr>
        <a:xfrm>
          <a:off x="3561420" y="5397160"/>
          <a:ext cx="3040974" cy="1128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Position Sensor</a:t>
          </a:r>
        </a:p>
      </dsp:txBody>
      <dsp:txXfrm>
        <a:off x="3561420" y="5397160"/>
        <a:ext cx="3040974" cy="1128201"/>
      </dsp:txXfrm>
    </dsp:sp>
    <dsp:sp modelId="{4E70C713-9E67-4B65-A122-153BFBB3DA2D}">
      <dsp:nvSpPr>
        <dsp:cNvPr id="0" name=""/>
        <dsp:cNvSpPr/>
      </dsp:nvSpPr>
      <dsp:spPr>
        <a:xfrm>
          <a:off x="6286171" y="3438885"/>
          <a:ext cx="3040974" cy="2095231"/>
        </a:xfrm>
        <a:prstGeom prst="roundRect">
          <a:avLst/>
        </a:prstGeom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159FB3-01B2-4754-8055-5C290C18C128}">
      <dsp:nvSpPr>
        <dsp:cNvPr id="0" name=""/>
        <dsp:cNvSpPr/>
      </dsp:nvSpPr>
      <dsp:spPr>
        <a:xfrm>
          <a:off x="6286171" y="5397159"/>
          <a:ext cx="3040974" cy="1128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Slip Rings</a:t>
          </a:r>
        </a:p>
      </dsp:txBody>
      <dsp:txXfrm>
        <a:off x="6286171" y="5397159"/>
        <a:ext cx="3040974" cy="1128201"/>
      </dsp:txXfrm>
    </dsp:sp>
    <dsp:sp modelId="{87766055-2460-4038-A6D3-CDDB4B3BB670}">
      <dsp:nvSpPr>
        <dsp:cNvPr id="0" name=""/>
        <dsp:cNvSpPr/>
      </dsp:nvSpPr>
      <dsp:spPr>
        <a:xfrm>
          <a:off x="139456" y="3335695"/>
          <a:ext cx="3040974" cy="2095231"/>
        </a:xfrm>
        <a:prstGeom prst="roundRect">
          <a:avLst/>
        </a:prstGeom>
        <a:blipFill rotWithShape="1">
          <a:blip xmlns:r="http://schemas.openxmlformats.org/officeDocument/2006/relationships" r:embed="rId4"/>
          <a:srcRect/>
          <a:stretch>
            <a:fillRect t="-10000" b="-1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7609F-33A7-4D66-B3E9-7F12B69A89B9}">
      <dsp:nvSpPr>
        <dsp:cNvPr id="0" name=""/>
        <dsp:cNvSpPr/>
      </dsp:nvSpPr>
      <dsp:spPr>
        <a:xfrm>
          <a:off x="139456" y="5397159"/>
          <a:ext cx="3040974" cy="1128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Motor Drivers</a:t>
          </a:r>
        </a:p>
      </dsp:txBody>
      <dsp:txXfrm>
        <a:off x="139456" y="5397159"/>
        <a:ext cx="3040974" cy="11282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2"/>
            <a:ext cx="3164172" cy="522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51" tIns="46774" rIns="93551" bIns="46774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58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35631" y="2"/>
            <a:ext cx="3164172" cy="522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51" tIns="46774" rIns="93551" bIns="46774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59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01863" y="781050"/>
            <a:ext cx="2898775" cy="39068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60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29819" y="4950310"/>
            <a:ext cx="5841800" cy="46884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51" tIns="46774" rIns="93551" bIns="4677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1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9895769"/>
            <a:ext cx="3164172" cy="5220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51" tIns="46774" rIns="93551" bIns="46774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6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35631" y="9895769"/>
            <a:ext cx="3164172" cy="5220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51" tIns="46774" rIns="93551" bIns="46774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AA6D3F-3C90-4F73-8820-400EFBA2FC0C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281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Title 1"/>
          <p:cNvSpPr>
            <a:spLocks noGrp="1"/>
          </p:cNvSpPr>
          <p:nvPr>
            <p:ph type="ctrTitle"/>
          </p:nvPr>
        </p:nvSpPr>
        <p:spPr>
          <a:xfrm>
            <a:off x="1577340" y="8805759"/>
            <a:ext cx="17876520" cy="607610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31" name="Subtitle 2"/>
          <p:cNvSpPr>
            <a:spLocks noGrp="1"/>
          </p:cNvSpPr>
          <p:nvPr>
            <p:ph type="subTitle" idx="1"/>
          </p:nvPr>
        </p:nvSpPr>
        <p:spPr>
          <a:xfrm>
            <a:off x="3154680" y="16062960"/>
            <a:ext cx="14721840" cy="7244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10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8215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232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6431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053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4646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98754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2862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63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3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47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4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4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Vertical Title 1"/>
          <p:cNvSpPr>
            <a:spLocks noGrp="1"/>
          </p:cNvSpPr>
          <p:nvPr>
            <p:ph type="title" orient="vert"/>
          </p:nvPr>
        </p:nvSpPr>
        <p:spPr>
          <a:xfrm>
            <a:off x="35070259" y="4691594"/>
            <a:ext cx="10884375" cy="999735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2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17129" y="4691594"/>
            <a:ext cx="32302610" cy="9997355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2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2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2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1661320" y="18215189"/>
            <a:ext cx="17876520" cy="5629910"/>
          </a:xfrm>
        </p:spPr>
        <p:txBody>
          <a:bodyPr anchor="t"/>
          <a:lstStyle>
            <a:lvl1pPr algn="l">
              <a:defRPr sz="12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42" name="Text Placeholder 2"/>
          <p:cNvSpPr>
            <a:spLocks noGrp="1"/>
          </p:cNvSpPr>
          <p:nvPr>
            <p:ph type="body" idx="1"/>
          </p:nvPr>
        </p:nvSpPr>
        <p:spPr>
          <a:xfrm>
            <a:off x="1661320" y="12014416"/>
            <a:ext cx="17876520" cy="6200773"/>
          </a:xfrm>
        </p:spPr>
        <p:txBody>
          <a:bodyPr anchor="b"/>
          <a:lstStyle>
            <a:lvl1pPr marL="0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1pPr>
            <a:lvl2pPr marL="1410782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2pPr>
            <a:lvl3pPr marL="2821564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3pPr>
            <a:lvl4pPr marL="4232346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4pPr>
            <a:lvl5pPr marL="5643128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5pPr>
            <a:lvl6pPr marL="7053910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6pPr>
            <a:lvl7pPr marL="8464692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7pPr>
            <a:lvl8pPr marL="9875474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8pPr>
            <a:lvl9pPr marL="11286256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4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05" name="Content Placeholder 2"/>
          <p:cNvSpPr>
            <a:spLocks noGrp="1"/>
          </p:cNvSpPr>
          <p:nvPr>
            <p:ph sz="half" idx="1"/>
          </p:nvPr>
        </p:nvSpPr>
        <p:spPr>
          <a:xfrm>
            <a:off x="2417128" y="27335903"/>
            <a:ext cx="21593493" cy="77329244"/>
          </a:xfrm>
        </p:spPr>
        <p:txBody>
          <a:bodyPr/>
          <a:lstStyle>
            <a:lvl1pPr>
              <a:defRPr sz="8600"/>
            </a:lvl1pPr>
            <a:lvl2pPr>
              <a:defRPr sz="7400"/>
            </a:lvl2pPr>
            <a:lvl3pPr>
              <a:defRPr sz="6200"/>
            </a:lvl3pPr>
            <a:lvl4pPr>
              <a:defRPr sz="5600"/>
            </a:lvl4pPr>
            <a:lvl5pPr>
              <a:defRPr sz="5600"/>
            </a:lvl5pPr>
            <a:lvl6pPr>
              <a:defRPr sz="5600"/>
            </a:lvl6pPr>
            <a:lvl7pPr>
              <a:defRPr sz="5600"/>
            </a:lvl7pPr>
            <a:lvl8pPr>
              <a:defRPr sz="5600"/>
            </a:lvl8pPr>
            <a:lvl9pPr>
              <a:defRPr sz="5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06" name="Content Placeholder 3"/>
          <p:cNvSpPr>
            <a:spLocks noGrp="1"/>
          </p:cNvSpPr>
          <p:nvPr>
            <p:ph sz="half" idx="2"/>
          </p:nvPr>
        </p:nvSpPr>
        <p:spPr>
          <a:xfrm>
            <a:off x="24361141" y="27335903"/>
            <a:ext cx="21593493" cy="77329244"/>
          </a:xfrm>
        </p:spPr>
        <p:txBody>
          <a:bodyPr/>
          <a:lstStyle>
            <a:lvl1pPr>
              <a:defRPr sz="8600"/>
            </a:lvl1pPr>
            <a:lvl2pPr>
              <a:defRPr sz="7400"/>
            </a:lvl2pPr>
            <a:lvl3pPr>
              <a:defRPr sz="6200"/>
            </a:lvl3pPr>
            <a:lvl4pPr>
              <a:defRPr sz="5600"/>
            </a:lvl4pPr>
            <a:lvl5pPr>
              <a:defRPr sz="5600"/>
            </a:lvl5pPr>
            <a:lvl6pPr>
              <a:defRPr sz="5600"/>
            </a:lvl6pPr>
            <a:lvl7pPr>
              <a:defRPr sz="5600"/>
            </a:lvl7pPr>
            <a:lvl8pPr>
              <a:defRPr sz="5600"/>
            </a:lvl8pPr>
            <a:lvl9pPr>
              <a:defRPr sz="5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0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0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Title 1"/>
          <p:cNvSpPr>
            <a:spLocks noGrp="1"/>
          </p:cNvSpPr>
          <p:nvPr>
            <p:ph type="title"/>
          </p:nvPr>
        </p:nvSpPr>
        <p:spPr>
          <a:xfrm>
            <a:off x="1051560" y="1135170"/>
            <a:ext cx="18928080" cy="472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11" name="Text Placeholder 2"/>
          <p:cNvSpPr>
            <a:spLocks noGrp="1"/>
          </p:cNvSpPr>
          <p:nvPr>
            <p:ph type="body" idx="1"/>
          </p:nvPr>
        </p:nvSpPr>
        <p:spPr>
          <a:xfrm>
            <a:off x="1051560" y="6345134"/>
            <a:ext cx="9292432" cy="2644350"/>
          </a:xfrm>
        </p:spPr>
        <p:txBody>
          <a:bodyPr anchor="b"/>
          <a:lstStyle>
            <a:lvl1pPr marL="0" indent="0">
              <a:buNone/>
              <a:defRPr sz="7400" b="1"/>
            </a:lvl1pPr>
            <a:lvl2pPr marL="1410782" indent="0">
              <a:buNone/>
              <a:defRPr sz="6200" b="1"/>
            </a:lvl2pPr>
            <a:lvl3pPr marL="2821564" indent="0">
              <a:buNone/>
              <a:defRPr sz="5600" b="1"/>
            </a:lvl3pPr>
            <a:lvl4pPr marL="4232346" indent="0">
              <a:buNone/>
              <a:defRPr sz="4900" b="1"/>
            </a:lvl4pPr>
            <a:lvl5pPr marL="5643128" indent="0">
              <a:buNone/>
              <a:defRPr sz="4900" b="1"/>
            </a:lvl5pPr>
            <a:lvl6pPr marL="7053910" indent="0">
              <a:buNone/>
              <a:defRPr sz="4900" b="1"/>
            </a:lvl6pPr>
            <a:lvl7pPr marL="8464692" indent="0">
              <a:buNone/>
              <a:defRPr sz="4900" b="1"/>
            </a:lvl7pPr>
            <a:lvl8pPr marL="9875474" indent="0">
              <a:buNone/>
              <a:defRPr sz="4900" b="1"/>
            </a:lvl8pPr>
            <a:lvl9pPr marL="11286256" indent="0">
              <a:buNone/>
              <a:defRPr sz="4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12" name="Content Placeholder 3"/>
          <p:cNvSpPr>
            <a:spLocks noGrp="1"/>
          </p:cNvSpPr>
          <p:nvPr>
            <p:ph sz="half" idx="2"/>
          </p:nvPr>
        </p:nvSpPr>
        <p:spPr>
          <a:xfrm>
            <a:off x="1051560" y="8989484"/>
            <a:ext cx="9292432" cy="16331990"/>
          </a:xfrm>
        </p:spPr>
        <p:txBody>
          <a:bodyPr/>
          <a:lstStyle>
            <a:lvl1pPr>
              <a:defRPr sz="7400"/>
            </a:lvl1pPr>
            <a:lvl2pPr>
              <a:defRPr sz="6200"/>
            </a:lvl2pPr>
            <a:lvl3pPr>
              <a:defRPr sz="5600"/>
            </a:lvl3pPr>
            <a:lvl4pPr>
              <a:defRPr sz="4900"/>
            </a:lvl4pPr>
            <a:lvl5pPr>
              <a:defRPr sz="4900"/>
            </a:lvl5pPr>
            <a:lvl6pPr>
              <a:defRPr sz="4900"/>
            </a:lvl6pPr>
            <a:lvl7pPr>
              <a:defRPr sz="4900"/>
            </a:lvl7pPr>
            <a:lvl8pPr>
              <a:defRPr sz="4900"/>
            </a:lvl8pPr>
            <a:lvl9pPr>
              <a:defRPr sz="4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1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683558" y="6345134"/>
            <a:ext cx="9296083" cy="2644350"/>
          </a:xfrm>
        </p:spPr>
        <p:txBody>
          <a:bodyPr anchor="b"/>
          <a:lstStyle>
            <a:lvl1pPr marL="0" indent="0">
              <a:buNone/>
              <a:defRPr sz="7400" b="1"/>
            </a:lvl1pPr>
            <a:lvl2pPr marL="1410782" indent="0">
              <a:buNone/>
              <a:defRPr sz="6200" b="1"/>
            </a:lvl2pPr>
            <a:lvl3pPr marL="2821564" indent="0">
              <a:buNone/>
              <a:defRPr sz="5600" b="1"/>
            </a:lvl3pPr>
            <a:lvl4pPr marL="4232346" indent="0">
              <a:buNone/>
              <a:defRPr sz="4900" b="1"/>
            </a:lvl4pPr>
            <a:lvl5pPr marL="5643128" indent="0">
              <a:buNone/>
              <a:defRPr sz="4900" b="1"/>
            </a:lvl5pPr>
            <a:lvl6pPr marL="7053910" indent="0">
              <a:buNone/>
              <a:defRPr sz="4900" b="1"/>
            </a:lvl6pPr>
            <a:lvl7pPr marL="8464692" indent="0">
              <a:buNone/>
              <a:defRPr sz="4900" b="1"/>
            </a:lvl7pPr>
            <a:lvl8pPr marL="9875474" indent="0">
              <a:buNone/>
              <a:defRPr sz="4900" b="1"/>
            </a:lvl8pPr>
            <a:lvl9pPr marL="11286256" indent="0">
              <a:buNone/>
              <a:defRPr sz="4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14" name="Content Placeholder 5"/>
          <p:cNvSpPr>
            <a:spLocks noGrp="1"/>
          </p:cNvSpPr>
          <p:nvPr>
            <p:ph sz="quarter" idx="4"/>
          </p:nvPr>
        </p:nvSpPr>
        <p:spPr>
          <a:xfrm>
            <a:off x="10683558" y="8989484"/>
            <a:ext cx="9296083" cy="16331990"/>
          </a:xfrm>
        </p:spPr>
        <p:txBody>
          <a:bodyPr/>
          <a:lstStyle>
            <a:lvl1pPr>
              <a:defRPr sz="7400"/>
            </a:lvl1pPr>
            <a:lvl2pPr>
              <a:defRPr sz="6200"/>
            </a:lvl2pPr>
            <a:lvl3pPr>
              <a:defRPr sz="5600"/>
            </a:lvl3pPr>
            <a:lvl4pPr>
              <a:defRPr sz="4900"/>
            </a:lvl4pPr>
            <a:lvl5pPr>
              <a:defRPr sz="4900"/>
            </a:lvl5pPr>
            <a:lvl6pPr>
              <a:defRPr sz="4900"/>
            </a:lvl6pPr>
            <a:lvl7pPr>
              <a:defRPr sz="4900"/>
            </a:lvl7pPr>
            <a:lvl8pPr>
              <a:defRPr sz="4900"/>
            </a:lvl8pPr>
            <a:lvl9pPr>
              <a:defRPr sz="4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1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16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17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1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2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2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2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2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Title 1"/>
          <p:cNvSpPr>
            <a:spLocks noGrp="1"/>
          </p:cNvSpPr>
          <p:nvPr>
            <p:ph type="title"/>
          </p:nvPr>
        </p:nvSpPr>
        <p:spPr>
          <a:xfrm>
            <a:off x="1051561" y="1128607"/>
            <a:ext cx="6919120" cy="4803140"/>
          </a:xfrm>
        </p:spPr>
        <p:txBody>
          <a:bodyPr anchor="b"/>
          <a:lstStyle>
            <a:lvl1pPr algn="l">
              <a:defRPr sz="6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52" name="Content Placeholder 2"/>
          <p:cNvSpPr>
            <a:spLocks noGrp="1"/>
          </p:cNvSpPr>
          <p:nvPr>
            <p:ph idx="1"/>
          </p:nvPr>
        </p:nvSpPr>
        <p:spPr>
          <a:xfrm>
            <a:off x="8222615" y="1128609"/>
            <a:ext cx="11757025" cy="24192867"/>
          </a:xfrm>
        </p:spPr>
        <p:txBody>
          <a:bodyPr/>
          <a:lstStyle>
            <a:lvl1pPr>
              <a:defRPr sz="9900"/>
            </a:lvl1pPr>
            <a:lvl2pPr>
              <a:defRPr sz="8600"/>
            </a:lvl2pPr>
            <a:lvl3pPr>
              <a:defRPr sz="74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3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1561" y="5931749"/>
            <a:ext cx="6919120" cy="19389727"/>
          </a:xfrm>
        </p:spPr>
        <p:txBody>
          <a:bodyPr/>
          <a:lstStyle>
            <a:lvl1pPr marL="0" indent="0">
              <a:buNone/>
              <a:defRPr sz="4300"/>
            </a:lvl1pPr>
            <a:lvl2pPr marL="1410782" indent="0">
              <a:buNone/>
              <a:defRPr sz="3700"/>
            </a:lvl2pPr>
            <a:lvl3pPr marL="2821564" indent="0">
              <a:buNone/>
              <a:defRPr sz="3100"/>
            </a:lvl3pPr>
            <a:lvl4pPr marL="4232346" indent="0">
              <a:buNone/>
              <a:defRPr sz="2800"/>
            </a:lvl4pPr>
            <a:lvl5pPr marL="5643128" indent="0">
              <a:buNone/>
              <a:defRPr sz="2800"/>
            </a:lvl5pPr>
            <a:lvl6pPr marL="7053910" indent="0">
              <a:buNone/>
              <a:defRPr sz="2800"/>
            </a:lvl6pPr>
            <a:lvl7pPr marL="8464692" indent="0">
              <a:buNone/>
              <a:defRPr sz="2800"/>
            </a:lvl7pPr>
            <a:lvl8pPr marL="9875474" indent="0">
              <a:buNone/>
              <a:defRPr sz="2800"/>
            </a:lvl8pPr>
            <a:lvl9pPr marL="11286256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5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4122262" y="19842480"/>
            <a:ext cx="12618720" cy="2342517"/>
          </a:xfrm>
        </p:spPr>
        <p:txBody>
          <a:bodyPr anchor="b"/>
          <a:lstStyle>
            <a:lvl1pPr algn="l">
              <a:defRPr sz="6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36" name="Picture Placeholder 2"/>
          <p:cNvSpPr>
            <a:spLocks noGrp="1"/>
          </p:cNvSpPr>
          <p:nvPr>
            <p:ph type="pic" idx="1"/>
          </p:nvPr>
        </p:nvSpPr>
        <p:spPr>
          <a:xfrm>
            <a:off x="4122262" y="2532803"/>
            <a:ext cx="12618720" cy="17007840"/>
          </a:xfrm>
        </p:spPr>
        <p:txBody>
          <a:bodyPr/>
          <a:lstStyle>
            <a:lvl1pPr marL="0" indent="0">
              <a:buNone/>
              <a:defRPr sz="9900"/>
            </a:lvl1pPr>
            <a:lvl2pPr marL="1410782" indent="0">
              <a:buNone/>
              <a:defRPr sz="8600"/>
            </a:lvl2pPr>
            <a:lvl3pPr marL="2821564" indent="0">
              <a:buNone/>
              <a:defRPr sz="7400"/>
            </a:lvl3pPr>
            <a:lvl4pPr marL="4232346" indent="0">
              <a:buNone/>
              <a:defRPr sz="6200"/>
            </a:lvl4pPr>
            <a:lvl5pPr marL="5643128" indent="0">
              <a:buNone/>
              <a:defRPr sz="6200"/>
            </a:lvl5pPr>
            <a:lvl6pPr marL="7053910" indent="0">
              <a:buNone/>
              <a:defRPr sz="6200"/>
            </a:lvl6pPr>
            <a:lvl7pPr marL="8464692" indent="0">
              <a:buNone/>
              <a:defRPr sz="6200"/>
            </a:lvl7pPr>
            <a:lvl8pPr marL="9875474" indent="0">
              <a:buNone/>
              <a:defRPr sz="6200"/>
            </a:lvl8pPr>
            <a:lvl9pPr marL="11286256" indent="0">
              <a:buNone/>
              <a:defRPr sz="6200"/>
            </a:lvl9pPr>
          </a:lstStyle>
          <a:p>
            <a:endParaRPr lang="en-US" dirty="0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2"/>
          </p:nvPr>
        </p:nvSpPr>
        <p:spPr>
          <a:xfrm>
            <a:off x="4122262" y="22184997"/>
            <a:ext cx="12618720" cy="3326763"/>
          </a:xfrm>
        </p:spPr>
        <p:txBody>
          <a:bodyPr/>
          <a:lstStyle>
            <a:lvl1pPr marL="0" indent="0">
              <a:buNone/>
              <a:defRPr sz="4300"/>
            </a:lvl1pPr>
            <a:lvl2pPr marL="1410782" indent="0">
              <a:buNone/>
              <a:defRPr sz="3700"/>
            </a:lvl2pPr>
            <a:lvl3pPr marL="2821564" indent="0">
              <a:buNone/>
              <a:defRPr sz="3100"/>
            </a:lvl3pPr>
            <a:lvl4pPr marL="4232346" indent="0">
              <a:buNone/>
              <a:defRPr sz="2800"/>
            </a:lvl4pPr>
            <a:lvl5pPr marL="5643128" indent="0">
              <a:buNone/>
              <a:defRPr sz="2800"/>
            </a:lvl5pPr>
            <a:lvl6pPr marL="7053910" indent="0">
              <a:buNone/>
              <a:defRPr sz="2800"/>
            </a:lvl6pPr>
            <a:lvl7pPr marL="8464692" indent="0">
              <a:buNone/>
              <a:defRPr sz="2800"/>
            </a:lvl7pPr>
            <a:lvl8pPr marL="9875474" indent="0">
              <a:buNone/>
              <a:defRPr sz="2800"/>
            </a:lvl8pPr>
            <a:lvl9pPr marL="11286256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63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1051560" y="1135170"/>
            <a:ext cx="18928080" cy="4724400"/>
          </a:xfrm>
          <a:prstGeom prst="rect">
            <a:avLst/>
          </a:prstGeom>
        </p:spPr>
        <p:txBody>
          <a:bodyPr vert="horz" lIns="282156" tIns="141078" rIns="282156" bIns="14107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1051560" y="6614162"/>
            <a:ext cx="18928080" cy="18707314"/>
          </a:xfrm>
          <a:prstGeom prst="rect">
            <a:avLst/>
          </a:prstGeom>
        </p:spPr>
        <p:txBody>
          <a:bodyPr vert="horz" lIns="282156" tIns="141078" rIns="282156" bIns="14107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1051560" y="26272916"/>
            <a:ext cx="4907280" cy="1509183"/>
          </a:xfrm>
          <a:prstGeom prst="rect">
            <a:avLst/>
          </a:prstGeom>
        </p:spPr>
        <p:txBody>
          <a:bodyPr vert="horz" lIns="282156" tIns="141078" rIns="282156" bIns="141078" rtlCol="0" anchor="ctr"/>
          <a:lstStyle>
            <a:lvl1pPr algn="l">
              <a:defRPr sz="3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D3511-BDEB-40C9-BB48-9ED7EFDF330C}" type="datetimeFigureOut">
              <a:rPr lang="en-US" smtClean="0"/>
              <a:t>9/27/2023</a:t>
            </a:fld>
            <a:endParaRPr lang="en-US" dirty="0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85660" y="26272916"/>
            <a:ext cx="6659880" cy="1509183"/>
          </a:xfrm>
          <a:prstGeom prst="rect">
            <a:avLst/>
          </a:prstGeom>
        </p:spPr>
        <p:txBody>
          <a:bodyPr vert="horz" lIns="282156" tIns="141078" rIns="282156" bIns="141078" rtlCol="0" anchor="ctr"/>
          <a:lstStyle>
            <a:lvl1pPr algn="ctr">
              <a:defRPr sz="3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072360" y="26272916"/>
            <a:ext cx="4907280" cy="1509183"/>
          </a:xfrm>
          <a:prstGeom prst="rect">
            <a:avLst/>
          </a:prstGeom>
        </p:spPr>
        <p:txBody>
          <a:bodyPr vert="horz" lIns="282156" tIns="141078" rIns="282156" bIns="141078" rtlCol="0" anchor="ctr"/>
          <a:lstStyle>
            <a:lvl1pPr algn="r">
              <a:defRPr sz="3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403FD-4090-446D-9C92-6D92198A65B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ctr" defTabSz="2821564" rtl="0" eaLnBrk="1" latinLnBrk="0" hangingPunct="1">
        <a:spcBef>
          <a:spcPct val="0"/>
        </a:spcBef>
        <a:buNone/>
        <a:defRPr sz="1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58087" indent="-1058087" algn="l" defTabSz="2821564" rtl="0" eaLnBrk="1" latinLnBrk="0" hangingPunct="1">
        <a:spcBef>
          <a:spcPct val="20000"/>
        </a:spcBef>
        <a:buFont typeface="Arial" pitchFamily="34" charset="0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1pPr>
      <a:lvl2pPr marL="2292521" indent="-881739" algn="l" defTabSz="2821564" rtl="0" eaLnBrk="1" latinLnBrk="0" hangingPunct="1">
        <a:spcBef>
          <a:spcPct val="20000"/>
        </a:spcBef>
        <a:buFont typeface="Arial" pitchFamily="34" charset="0"/>
        <a:buChar char="–"/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3526955" indent="-705391" algn="l" defTabSz="2821564" rtl="0" eaLnBrk="1" latinLnBrk="0" hangingPunct="1">
        <a:spcBef>
          <a:spcPct val="20000"/>
        </a:spcBef>
        <a:buFont typeface="Arial" pitchFamily="34" charset="0"/>
        <a:buChar char="•"/>
        <a:defRPr sz="740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37" indent="-705391" algn="l" defTabSz="2821564" rtl="0" eaLnBrk="1" latinLnBrk="0" hangingPunct="1">
        <a:spcBef>
          <a:spcPct val="20000"/>
        </a:spcBef>
        <a:buFont typeface="Arial" pitchFamily="34" charset="0"/>
        <a:buChar char="–"/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348519" indent="-705391" algn="l" defTabSz="2821564" rtl="0" eaLnBrk="1" latinLnBrk="0" hangingPunct="1">
        <a:spcBef>
          <a:spcPct val="20000"/>
        </a:spcBef>
        <a:buFont typeface="Arial" pitchFamily="34" charset="0"/>
        <a:buChar char="»"/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759301" indent="-705391" algn="l" defTabSz="2821564" rtl="0" eaLnBrk="1" latinLnBrk="0" hangingPunct="1">
        <a:spcBef>
          <a:spcPct val="20000"/>
        </a:spcBef>
        <a:buFont typeface="Arial" pitchFamily="34" charset="0"/>
        <a:buChar char="•"/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170083" indent="-705391" algn="l" defTabSz="2821564" rtl="0" eaLnBrk="1" latinLnBrk="0" hangingPunct="1">
        <a:spcBef>
          <a:spcPct val="20000"/>
        </a:spcBef>
        <a:buFont typeface="Arial" pitchFamily="34" charset="0"/>
        <a:buChar char="•"/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580865" indent="-705391" algn="l" defTabSz="2821564" rtl="0" eaLnBrk="1" latinLnBrk="0" hangingPunct="1">
        <a:spcBef>
          <a:spcPct val="20000"/>
        </a:spcBef>
        <a:buFont typeface="Arial" pitchFamily="34" charset="0"/>
        <a:buChar char="•"/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1991647" indent="-705391" algn="l" defTabSz="2821564" rtl="0" eaLnBrk="1" latinLnBrk="0" hangingPunct="1">
        <a:spcBef>
          <a:spcPct val="20000"/>
        </a:spcBef>
        <a:buFont typeface="Arial" pitchFamily="34" charset="0"/>
        <a:buChar char="•"/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21564" rtl="0" eaLnBrk="1" latinLnBrk="0" hangingPunct="1"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410782" algn="l" defTabSz="2821564" rtl="0" eaLnBrk="1" latinLnBrk="0" hangingPunct="1"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821564" algn="l" defTabSz="2821564" rtl="0" eaLnBrk="1" latinLnBrk="0" hangingPunct="1">
        <a:defRPr sz="5600" kern="1200">
          <a:solidFill>
            <a:schemeClr val="tx1"/>
          </a:solidFill>
          <a:latin typeface="+mn-lt"/>
          <a:ea typeface="+mn-ea"/>
          <a:cs typeface="+mn-cs"/>
        </a:defRPr>
      </a:lvl3pPr>
      <a:lvl4pPr marL="4232346" algn="l" defTabSz="2821564" rtl="0" eaLnBrk="1" latinLnBrk="0" hangingPunct="1">
        <a:defRPr sz="5600" kern="1200">
          <a:solidFill>
            <a:schemeClr val="tx1"/>
          </a:solidFill>
          <a:latin typeface="+mn-lt"/>
          <a:ea typeface="+mn-ea"/>
          <a:cs typeface="+mn-cs"/>
        </a:defRPr>
      </a:lvl4pPr>
      <a:lvl5pPr marL="5643128" algn="l" defTabSz="2821564" rtl="0" eaLnBrk="1" latinLnBrk="0" hangingPunct="1">
        <a:defRPr sz="5600" kern="1200">
          <a:solidFill>
            <a:schemeClr val="tx1"/>
          </a:solidFill>
          <a:latin typeface="+mn-lt"/>
          <a:ea typeface="+mn-ea"/>
          <a:cs typeface="+mn-cs"/>
        </a:defRPr>
      </a:lvl5pPr>
      <a:lvl6pPr marL="7053910" algn="l" defTabSz="2821564" rtl="0" eaLnBrk="1" latinLnBrk="0" hangingPunct="1">
        <a:defRPr sz="5600" kern="1200">
          <a:solidFill>
            <a:schemeClr val="tx1"/>
          </a:solidFill>
          <a:latin typeface="+mn-lt"/>
          <a:ea typeface="+mn-ea"/>
          <a:cs typeface="+mn-cs"/>
        </a:defRPr>
      </a:lvl6pPr>
      <a:lvl7pPr marL="8464692" algn="l" defTabSz="2821564" rtl="0" eaLnBrk="1" latinLnBrk="0" hangingPunct="1">
        <a:defRPr sz="5600" kern="1200">
          <a:solidFill>
            <a:schemeClr val="tx1"/>
          </a:solidFill>
          <a:latin typeface="+mn-lt"/>
          <a:ea typeface="+mn-ea"/>
          <a:cs typeface="+mn-cs"/>
        </a:defRPr>
      </a:lvl7pPr>
      <a:lvl8pPr marL="9875474" algn="l" defTabSz="2821564" rtl="0" eaLnBrk="1" latinLnBrk="0" hangingPunct="1">
        <a:defRPr sz="5600" kern="1200">
          <a:solidFill>
            <a:schemeClr val="tx1"/>
          </a:solidFill>
          <a:latin typeface="+mn-lt"/>
          <a:ea typeface="+mn-ea"/>
          <a:cs typeface="+mn-cs"/>
        </a:defRPr>
      </a:lvl8pPr>
      <a:lvl9pPr marL="11286256" algn="l" defTabSz="2821564" rtl="0" eaLnBrk="1" latinLnBrk="0" hangingPunct="1">
        <a:defRPr sz="5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8.jpeg"/><Relationship Id="rId5" Type="http://schemas.openxmlformats.org/officeDocument/2006/relationships/diagramLayout" Target="../diagrams/layout1.xml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diagramData" Target="../diagrams/data1.xml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533400" y="4267201"/>
            <a:ext cx="9601200" cy="800219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</a:p>
        </p:txBody>
      </p:sp>
      <p:pic>
        <p:nvPicPr>
          <p:cNvPr id="46" name="Picture 45" descr="Description: Final CAE Insignia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3" r="2803"/>
          <a:stretch/>
        </p:blipFill>
        <p:spPr bwMode="auto">
          <a:xfrm>
            <a:off x="228600" y="0"/>
            <a:ext cx="4032636" cy="39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Rectangle 46"/>
          <p:cNvSpPr/>
          <p:nvPr/>
        </p:nvSpPr>
        <p:spPr>
          <a:xfrm>
            <a:off x="3886200" y="-20963"/>
            <a:ext cx="16619443" cy="3954958"/>
          </a:xfrm>
          <a:custGeom>
            <a:avLst/>
            <a:gdLst>
              <a:gd name="connsiteX0" fmla="*/ 0 w 16383000"/>
              <a:gd name="connsiteY0" fmla="*/ 0 h 4114800"/>
              <a:gd name="connsiteX1" fmla="*/ 16383000 w 16383000"/>
              <a:gd name="connsiteY1" fmla="*/ 0 h 4114800"/>
              <a:gd name="connsiteX2" fmla="*/ 16383000 w 16383000"/>
              <a:gd name="connsiteY2" fmla="*/ 4114800 h 4114800"/>
              <a:gd name="connsiteX3" fmla="*/ 0 w 16383000"/>
              <a:gd name="connsiteY3" fmla="*/ 4114800 h 4114800"/>
              <a:gd name="connsiteX4" fmla="*/ 0 w 16383000"/>
              <a:gd name="connsiteY4" fmla="*/ 0 h 4114800"/>
              <a:gd name="connsiteX0" fmla="*/ 0 w 16383000"/>
              <a:gd name="connsiteY0" fmla="*/ 0 h 4114800"/>
              <a:gd name="connsiteX1" fmla="*/ 16383000 w 16383000"/>
              <a:gd name="connsiteY1" fmla="*/ 0 h 4114800"/>
              <a:gd name="connsiteX2" fmla="*/ 16383000 w 16383000"/>
              <a:gd name="connsiteY2" fmla="*/ 4114800 h 4114800"/>
              <a:gd name="connsiteX3" fmla="*/ 601579 w 16383000"/>
              <a:gd name="connsiteY3" fmla="*/ 4090737 h 4114800"/>
              <a:gd name="connsiteX4" fmla="*/ 0 w 16383000"/>
              <a:gd name="connsiteY4" fmla="*/ 0 h 4114800"/>
              <a:gd name="connsiteX0" fmla="*/ 0 w 16383000"/>
              <a:gd name="connsiteY0" fmla="*/ 0 h 4114800"/>
              <a:gd name="connsiteX1" fmla="*/ 16383000 w 16383000"/>
              <a:gd name="connsiteY1" fmla="*/ 0 h 4114800"/>
              <a:gd name="connsiteX2" fmla="*/ 16383000 w 16383000"/>
              <a:gd name="connsiteY2" fmla="*/ 4114800 h 4114800"/>
              <a:gd name="connsiteX3" fmla="*/ 96253 w 16383000"/>
              <a:gd name="connsiteY3" fmla="*/ 4066674 h 4114800"/>
              <a:gd name="connsiteX4" fmla="*/ 0 w 16383000"/>
              <a:gd name="connsiteY4" fmla="*/ 0 h 4114800"/>
              <a:gd name="connsiteX0" fmla="*/ 120316 w 16286747"/>
              <a:gd name="connsiteY0" fmla="*/ 24063 h 4114800"/>
              <a:gd name="connsiteX1" fmla="*/ 16286747 w 16286747"/>
              <a:gd name="connsiteY1" fmla="*/ 0 h 4114800"/>
              <a:gd name="connsiteX2" fmla="*/ 16286747 w 16286747"/>
              <a:gd name="connsiteY2" fmla="*/ 4114800 h 4114800"/>
              <a:gd name="connsiteX3" fmla="*/ 0 w 16286747"/>
              <a:gd name="connsiteY3" fmla="*/ 4066674 h 4114800"/>
              <a:gd name="connsiteX4" fmla="*/ 120316 w 16286747"/>
              <a:gd name="connsiteY4" fmla="*/ 24063 h 4114800"/>
              <a:gd name="connsiteX0" fmla="*/ 277763 w 16444194"/>
              <a:gd name="connsiteY0" fmla="*/ 24063 h 4114800"/>
              <a:gd name="connsiteX1" fmla="*/ 16444194 w 16444194"/>
              <a:gd name="connsiteY1" fmla="*/ 0 h 4114800"/>
              <a:gd name="connsiteX2" fmla="*/ 16444194 w 16444194"/>
              <a:gd name="connsiteY2" fmla="*/ 4114800 h 4114800"/>
              <a:gd name="connsiteX3" fmla="*/ 157447 w 16444194"/>
              <a:gd name="connsiteY3" fmla="*/ 4066674 h 4114800"/>
              <a:gd name="connsiteX4" fmla="*/ 277763 w 16444194"/>
              <a:gd name="connsiteY4" fmla="*/ 24063 h 4114800"/>
              <a:gd name="connsiteX0" fmla="*/ 501168 w 16667599"/>
              <a:gd name="connsiteY0" fmla="*/ 24063 h 4114800"/>
              <a:gd name="connsiteX1" fmla="*/ 16667599 w 16667599"/>
              <a:gd name="connsiteY1" fmla="*/ 0 h 4114800"/>
              <a:gd name="connsiteX2" fmla="*/ 16667599 w 16667599"/>
              <a:gd name="connsiteY2" fmla="*/ 4114800 h 4114800"/>
              <a:gd name="connsiteX3" fmla="*/ 380852 w 16667599"/>
              <a:gd name="connsiteY3" fmla="*/ 4066674 h 4114800"/>
              <a:gd name="connsiteX4" fmla="*/ 501168 w 16667599"/>
              <a:gd name="connsiteY4" fmla="*/ 24063 h 4114800"/>
              <a:gd name="connsiteX0" fmla="*/ 445914 w 16612345"/>
              <a:gd name="connsiteY0" fmla="*/ 24063 h 4114800"/>
              <a:gd name="connsiteX1" fmla="*/ 16612345 w 16612345"/>
              <a:gd name="connsiteY1" fmla="*/ 0 h 4114800"/>
              <a:gd name="connsiteX2" fmla="*/ 16612345 w 16612345"/>
              <a:gd name="connsiteY2" fmla="*/ 4114800 h 4114800"/>
              <a:gd name="connsiteX3" fmla="*/ 542166 w 16612345"/>
              <a:gd name="connsiteY3" fmla="*/ 4042611 h 4114800"/>
              <a:gd name="connsiteX4" fmla="*/ 445914 w 16612345"/>
              <a:gd name="connsiteY4" fmla="*/ 24063 h 4114800"/>
              <a:gd name="connsiteX0" fmla="*/ 368518 w 16534949"/>
              <a:gd name="connsiteY0" fmla="*/ 24063 h 4114800"/>
              <a:gd name="connsiteX1" fmla="*/ 16534949 w 16534949"/>
              <a:gd name="connsiteY1" fmla="*/ 0 h 4114800"/>
              <a:gd name="connsiteX2" fmla="*/ 16534949 w 16534949"/>
              <a:gd name="connsiteY2" fmla="*/ 4114800 h 4114800"/>
              <a:gd name="connsiteX3" fmla="*/ 464770 w 16534949"/>
              <a:gd name="connsiteY3" fmla="*/ 4042611 h 4114800"/>
              <a:gd name="connsiteX4" fmla="*/ 368518 w 16534949"/>
              <a:gd name="connsiteY4" fmla="*/ 24063 h 4114800"/>
              <a:gd name="connsiteX0" fmla="*/ 627389 w 16793820"/>
              <a:gd name="connsiteY0" fmla="*/ 24063 h 4114800"/>
              <a:gd name="connsiteX1" fmla="*/ 16793820 w 16793820"/>
              <a:gd name="connsiteY1" fmla="*/ 0 h 4114800"/>
              <a:gd name="connsiteX2" fmla="*/ 16793820 w 16793820"/>
              <a:gd name="connsiteY2" fmla="*/ 4114800 h 4114800"/>
              <a:gd name="connsiteX3" fmla="*/ 723641 w 16793820"/>
              <a:gd name="connsiteY3" fmla="*/ 4042611 h 4114800"/>
              <a:gd name="connsiteX4" fmla="*/ 627389 w 16793820"/>
              <a:gd name="connsiteY4" fmla="*/ 24063 h 4114800"/>
              <a:gd name="connsiteX0" fmla="*/ 627389 w 16793820"/>
              <a:gd name="connsiteY0" fmla="*/ 24063 h 4114800"/>
              <a:gd name="connsiteX1" fmla="*/ 16793820 w 16793820"/>
              <a:gd name="connsiteY1" fmla="*/ 0 h 4114800"/>
              <a:gd name="connsiteX2" fmla="*/ 16793820 w 16793820"/>
              <a:gd name="connsiteY2" fmla="*/ 4114800 h 4114800"/>
              <a:gd name="connsiteX3" fmla="*/ 723641 w 16793820"/>
              <a:gd name="connsiteY3" fmla="*/ 4042611 h 4114800"/>
              <a:gd name="connsiteX4" fmla="*/ 627389 w 16793820"/>
              <a:gd name="connsiteY4" fmla="*/ 24063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93820" h="4114800">
                <a:moveTo>
                  <a:pt x="627389" y="24063"/>
                </a:moveTo>
                <a:lnTo>
                  <a:pt x="16793820" y="0"/>
                </a:lnTo>
                <a:lnTo>
                  <a:pt x="16793820" y="4114800"/>
                </a:lnTo>
                <a:lnTo>
                  <a:pt x="723641" y="4042611"/>
                </a:lnTo>
                <a:cubicBezTo>
                  <a:pt x="1220946" y="2671011"/>
                  <a:pt x="-1049011" y="1347537"/>
                  <a:pt x="627389" y="24063"/>
                </a:cubicBezTo>
                <a:close/>
              </a:path>
            </a:pathLst>
          </a:cu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497679" y="76200"/>
            <a:ext cx="158477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MODELLING, SIMULATION, AND CONTROL DESIGN OF A 3-DOF MOTION SIMULATOR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926250" y="2558317"/>
            <a:ext cx="154191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Avn </a:t>
            </a:r>
            <a:r>
              <a:rPr lang="en-US" sz="4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Cdt</a:t>
            </a:r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Ashal Akhtar</a:t>
            </a:r>
          </a:p>
          <a:p>
            <a:pPr algn="r"/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Asst Prof Dr Taimoor &amp; Sqn </a:t>
            </a:r>
            <a:r>
              <a:rPr lang="en-US" sz="4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Ldr</a:t>
            </a:r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Jehanzaib</a:t>
            </a:r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28921" y="5105400"/>
            <a:ext cx="9553279" cy="403187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To build a 3-axis motion simulator facilitating low-risk, cost-effective Hardware in Loop Simulation of Flight Control Computers (FCC).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Indigenous development of motion simulator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Cost-efficient testing of Guidance Systems, INS, MEMS based sensors, and other modules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Advancement in autonomous UAV technology specific to Kamikaze Drones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20494" y="10059412"/>
            <a:ext cx="95532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Capability for continuous 360-degree rotation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Validation of Flight Control Computer (Raspberry Pi) through Hardware-in-Loop Simulation (HILS) 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Motor Position Control through Field Oriented Control.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806174-2A69-8A8E-59B6-F7C9DC088E80}"/>
              </a:ext>
            </a:extLst>
          </p:cNvPr>
          <p:cNvSpPr txBox="1"/>
          <p:nvPr/>
        </p:nvSpPr>
        <p:spPr>
          <a:xfrm>
            <a:off x="10972800" y="25336381"/>
            <a:ext cx="9601200" cy="800219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4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  <a:endParaRPr lang="en-US" sz="4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B1692D-3239-4526-5DC7-80FBBEF5FB36}"/>
              </a:ext>
            </a:extLst>
          </p:cNvPr>
          <p:cNvSpPr txBox="1"/>
          <p:nvPr/>
        </p:nvSpPr>
        <p:spPr>
          <a:xfrm>
            <a:off x="10973489" y="26167140"/>
            <a:ext cx="9802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Robust Design for heavier Payloads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Design as Lab Equipment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Use of Industrial Parts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D60B29-34A5-5894-AA7F-57990D156A47}"/>
              </a:ext>
            </a:extLst>
          </p:cNvPr>
          <p:cNvSpPr txBox="1"/>
          <p:nvPr/>
        </p:nvSpPr>
        <p:spPr>
          <a:xfrm>
            <a:off x="10872711" y="9677400"/>
            <a:ext cx="9601200" cy="800219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4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sz="4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8" name="Diagram 27">
            <a:extLst>
              <a:ext uri="{FF2B5EF4-FFF2-40B4-BE49-F238E27FC236}">
                <a16:creationId xmlns:a16="http://schemas.microsoft.com/office/drawing/2014/main" id="{B0B1CE0F-0168-D9E5-B4E5-49D4FB0705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9009383"/>
              </p:ext>
            </p:extLst>
          </p:nvPr>
        </p:nvGraphicFramePr>
        <p:xfrm>
          <a:off x="736135" y="21651692"/>
          <a:ext cx="9327146" cy="6770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4" name="Picture 103">
            <a:extLst>
              <a:ext uri="{FF2B5EF4-FFF2-40B4-BE49-F238E27FC236}">
                <a16:creationId xmlns:a16="http://schemas.microsoft.com/office/drawing/2014/main" id="{27365046-5216-6119-7444-DBD85378D8F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467" r="21935" b="4838"/>
          <a:stretch/>
        </p:blipFill>
        <p:spPr>
          <a:xfrm>
            <a:off x="10778221" y="17828897"/>
            <a:ext cx="3845350" cy="4497703"/>
          </a:xfrm>
          <a:prstGeom prst="rect">
            <a:avLst/>
          </a:prstGeom>
        </p:spPr>
      </p:pic>
      <p:pic>
        <p:nvPicPr>
          <p:cNvPr id="469" name="Picture 468" descr="A computer screen and a machine&#10;&#10;Description automatically generated with medium confidence">
            <a:extLst>
              <a:ext uri="{FF2B5EF4-FFF2-40B4-BE49-F238E27FC236}">
                <a16:creationId xmlns:a16="http://schemas.microsoft.com/office/drawing/2014/main" id="{262A6547-320C-F12B-3A4B-7A4E9E8B936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4421" y="17795524"/>
            <a:ext cx="5909579" cy="45310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8169D6-938F-66B7-5511-F3E1228B28FF}"/>
              </a:ext>
            </a:extLst>
          </p:cNvPr>
          <p:cNvSpPr txBox="1"/>
          <p:nvPr/>
        </p:nvSpPr>
        <p:spPr>
          <a:xfrm>
            <a:off x="533400" y="9221212"/>
            <a:ext cx="9601200" cy="800219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SCOPE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A960B2-BA7D-F3BD-230F-6B28652C0EEB}"/>
              </a:ext>
            </a:extLst>
          </p:cNvPr>
          <p:cNvSpPr txBox="1"/>
          <p:nvPr/>
        </p:nvSpPr>
        <p:spPr>
          <a:xfrm>
            <a:off x="526889" y="12560473"/>
            <a:ext cx="9601200" cy="800219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2108A2-F34B-4068-C99D-C32A6841FFFB}"/>
              </a:ext>
            </a:extLst>
          </p:cNvPr>
          <p:cNvSpPr txBox="1"/>
          <p:nvPr/>
        </p:nvSpPr>
        <p:spPr>
          <a:xfrm>
            <a:off x="599108" y="20571828"/>
            <a:ext cx="9601200" cy="800219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3BF1ED-EBD9-751F-3E33-936B9D05CD8D}"/>
              </a:ext>
            </a:extLst>
          </p:cNvPr>
          <p:cNvSpPr/>
          <p:nvPr/>
        </p:nvSpPr>
        <p:spPr>
          <a:xfrm>
            <a:off x="6929870" y="21795447"/>
            <a:ext cx="2930286" cy="2165470"/>
          </a:xfrm>
          <a:prstGeom prst="rect">
            <a:avLst/>
          </a:prstGeom>
          <a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0000" b="-10000"/>
            </a:stretch>
          </a:blip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0C9AF4-532B-61DD-560A-117B2E45CA49}"/>
              </a:ext>
            </a:extLst>
          </p:cNvPr>
          <p:cNvSpPr/>
          <p:nvPr/>
        </p:nvSpPr>
        <p:spPr>
          <a:xfrm>
            <a:off x="4068956" y="21725732"/>
            <a:ext cx="2930286" cy="2165470"/>
          </a:xfrm>
          <a:prstGeom prst="rect">
            <a:avLst/>
          </a:prstGeom>
          <a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0000" b="-10000"/>
            </a:stretch>
          </a:blip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E92ACB-4079-4652-C233-20FC27E813E4}"/>
              </a:ext>
            </a:extLst>
          </p:cNvPr>
          <p:cNvSpPr txBox="1"/>
          <p:nvPr/>
        </p:nvSpPr>
        <p:spPr>
          <a:xfrm>
            <a:off x="10896600" y="4267201"/>
            <a:ext cx="9601200" cy="800219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4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 CONTROL</a:t>
            </a:r>
            <a:endParaRPr lang="en-US" sz="4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BD6BDD02-2226-F070-D379-78B72DD6E809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8" t="26596" r="1611" b="8172"/>
          <a:stretch/>
        </p:blipFill>
        <p:spPr>
          <a:xfrm>
            <a:off x="10836652" y="5225993"/>
            <a:ext cx="9721095" cy="3806684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F77AA2C7-71BD-481D-6A3E-CBC4C3A72D7D}"/>
              </a:ext>
            </a:extLst>
          </p:cNvPr>
          <p:cNvGrpSpPr/>
          <p:nvPr/>
        </p:nvGrpSpPr>
        <p:grpSpPr>
          <a:xfrm>
            <a:off x="10591800" y="8777799"/>
            <a:ext cx="10260353" cy="2354178"/>
            <a:chOff x="2629117" y="1066738"/>
            <a:chExt cx="4741786" cy="2354178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8266C7D-DBB7-44B8-0ACC-F7E86F9D68AD}"/>
                </a:ext>
              </a:extLst>
            </p:cNvPr>
            <p:cNvSpPr/>
            <p:nvPr/>
          </p:nvSpPr>
          <p:spPr>
            <a:xfrm>
              <a:off x="2647023" y="2292715"/>
              <a:ext cx="4723880" cy="1128201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FE0B182-3426-9C35-1B1B-A378C44C9810}"/>
                </a:ext>
              </a:extLst>
            </p:cNvPr>
            <p:cNvSpPr txBox="1"/>
            <p:nvPr/>
          </p:nvSpPr>
          <p:spPr>
            <a:xfrm>
              <a:off x="2629117" y="1066738"/>
              <a:ext cx="4723880" cy="112820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7584" tIns="227584" rIns="227584" bIns="0" numCol="1" spcCol="1270" anchor="t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 dirty="0"/>
                <a:t>Implementation</a:t>
              </a:r>
              <a:r>
                <a:rPr lang="en-US" sz="3200" dirty="0"/>
                <a:t> </a:t>
              </a:r>
              <a:r>
                <a:rPr lang="en-US" sz="3200" kern="1200" dirty="0"/>
                <a:t>of Field Oriented Positional Control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B0AF13AC-DA16-91AF-B5A8-33AA48EBBC05}"/>
              </a:ext>
            </a:extLst>
          </p:cNvPr>
          <p:cNvSpPr txBox="1"/>
          <p:nvPr/>
        </p:nvSpPr>
        <p:spPr>
          <a:xfrm>
            <a:off x="11002640" y="22432328"/>
            <a:ext cx="9601200" cy="800219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4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APPLICATIONS</a:t>
            </a:r>
            <a:endParaRPr lang="en-US" sz="4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C6911D1-27A4-F8B4-B35B-F76BB2F785B4}"/>
              </a:ext>
            </a:extLst>
          </p:cNvPr>
          <p:cNvSpPr txBox="1"/>
          <p:nvPr/>
        </p:nvSpPr>
        <p:spPr>
          <a:xfrm>
            <a:off x="11049416" y="23271540"/>
            <a:ext cx="980273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Validation of Flight Control Computers and Flight Dynamic Models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Testing of Guidance Systems and Gyro sensors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Aircraft IMU Calibration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E7C3E8-C547-0A85-7D17-0FA79674041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968289" y="14206820"/>
            <a:ext cx="4242732" cy="32205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F3023E-4133-25F8-C7FA-E30C03CA06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803240" y="10611168"/>
            <a:ext cx="4683314" cy="318662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491FAF-F379-D12C-7267-6D234F03146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972800" y="10671971"/>
            <a:ext cx="4238221" cy="3384105"/>
          </a:xfrm>
          <a:prstGeom prst="rect">
            <a:avLst/>
          </a:prstGeom>
        </p:spPr>
      </p:pic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2C9B1FA0-6C54-45BA-7F8D-72880372B1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9132816"/>
              </p:ext>
            </p:extLst>
          </p:nvPr>
        </p:nvGraphicFramePr>
        <p:xfrm>
          <a:off x="15581981" y="14101312"/>
          <a:ext cx="5231427" cy="3407869"/>
        </p:xfrm>
        <a:graphic>
          <a:graphicData uri="http://schemas.openxmlformats.org/drawingml/2006/table">
            <a:tbl>
              <a:tblPr bandRow="1">
                <a:tableStyleId>{125E5076-3810-47DD-B79F-674D7AD40C01}</a:tableStyleId>
              </a:tblPr>
              <a:tblGrid>
                <a:gridCol w="1717781">
                  <a:extLst>
                    <a:ext uri="{9D8B030D-6E8A-4147-A177-3AD203B41FA5}">
                      <a16:colId xmlns:a16="http://schemas.microsoft.com/office/drawing/2014/main" val="3860972662"/>
                    </a:ext>
                  </a:extLst>
                </a:gridCol>
                <a:gridCol w="3513646">
                  <a:extLst>
                    <a:ext uri="{9D8B030D-6E8A-4147-A177-3AD203B41FA5}">
                      <a16:colId xmlns:a16="http://schemas.microsoft.com/office/drawing/2014/main" val="1301439671"/>
                    </a:ext>
                  </a:extLst>
                </a:gridCol>
              </a:tblGrid>
              <a:tr h="838200">
                <a:tc>
                  <a:txBody>
                    <a:bodyPr/>
                    <a:lstStyle/>
                    <a:p>
                      <a:pPr marL="0" algn="l" defTabSz="2821564" rtl="0" eaLnBrk="1" latinLnBrk="0" hangingPunct="1"/>
                      <a:r>
                        <a:rPr lang="en-US" sz="280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Positional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±</a:t>
                      </a:r>
                      <a:r>
                        <a:rPr lang="en-US" sz="280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0.17 degrees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416869"/>
                  </a:ext>
                </a:extLst>
              </a:tr>
              <a:tr h="1091389">
                <a:tc>
                  <a:txBody>
                    <a:bodyPr/>
                    <a:lstStyle/>
                    <a:p>
                      <a:pPr marL="0" algn="l" defTabSz="2821564" rtl="0" eaLnBrk="1" latinLnBrk="0" hangingPunct="1"/>
                      <a:r>
                        <a:rPr lang="en-US" sz="280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Rotational Rates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2821564" rtl="0" eaLnBrk="1" latinLnBrk="0" hangingPunct="1"/>
                      <a:r>
                        <a:rPr lang="en-US" sz="280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Roll: 1200 deg/sec</a:t>
                      </a:r>
                    </a:p>
                    <a:p>
                      <a:pPr marL="0" algn="l" defTabSz="2821564" rtl="0" eaLnBrk="1" latinLnBrk="0" hangingPunct="1"/>
                      <a:r>
                        <a:rPr lang="en-US" sz="280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Pitch: 900 deg/sec</a:t>
                      </a:r>
                    </a:p>
                    <a:p>
                      <a:pPr marL="0" algn="l" defTabSz="2821564" rtl="0" eaLnBrk="1" latinLnBrk="0" hangingPunct="1"/>
                      <a:r>
                        <a:rPr lang="en-US" sz="280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Yaw : 600 deg/sec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736083"/>
                  </a:ext>
                </a:extLst>
              </a:tr>
              <a:tr h="1091389">
                <a:tc gridSpan="2">
                  <a:txBody>
                    <a:bodyPr/>
                    <a:lstStyle/>
                    <a:p>
                      <a:r>
                        <a:rPr lang="en-US" sz="280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Real-Time Motion Control through Simulink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549925"/>
                  </a:ext>
                </a:extLst>
              </a:tr>
            </a:tbl>
          </a:graphicData>
        </a:graphic>
      </p:graphicFrame>
      <p:pic>
        <p:nvPicPr>
          <p:cNvPr id="33" name="Picture 32" descr="A diagram of a flight control system&#10;&#10;Description automatically generated">
            <a:extLst>
              <a:ext uri="{FF2B5EF4-FFF2-40B4-BE49-F238E27FC236}">
                <a16:creationId xmlns:a16="http://schemas.microsoft.com/office/drawing/2014/main" id="{38B5D212-9775-381E-A1EA-1EF00F6802A1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13563600"/>
            <a:ext cx="11607054" cy="676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852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2159</TotalTime>
  <Words>190</Words>
  <Application>Microsoft Office PowerPoint</Application>
  <PresentationFormat>Custom</PresentationFormat>
  <Paragraphs>37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Ashal Akhter</cp:lastModifiedBy>
  <cp:revision>193</cp:revision>
  <cp:lastPrinted>2018-08-04T04:10:51Z</cp:lastPrinted>
  <dcterms:created xsi:type="dcterms:W3CDTF">2015-08-12T07:02:14Z</dcterms:created>
  <dcterms:modified xsi:type="dcterms:W3CDTF">2023-09-27T07:03:20Z</dcterms:modified>
</cp:coreProperties>
</file>